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9144000" cy="5148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56" y="294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AADE04BF-7B4D-45C4-9E40-35DC3DAD1BCF}" type="datetimeFigureOut">
              <a:rPr lang="de-DE" smtClean="0"/>
              <a:pPr/>
              <a:t>01.11.2023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64037B6-D5C4-404B-BFE7-BA3B36F4DE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8835E04-C0F8-7530-5075-AAE84D630B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" y="96"/>
            <a:ext cx="9143984" cy="5148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96"/>
            <a:ext cx="9143998" cy="51480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43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78462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8" ma:contentTypeDescription="Ein neues Dokument erstellen." ma:contentTypeScope="" ma:versionID="35da69351b0cfbe6c829ec5f82dfce93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fff051ac0d67e479256056e16c6fe622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1" nillable="true" ma:displayName="Taxonomy Catch All Column" ma:hidden="true" ma:list="{ad20e8fe-cca7-42a7-8801-c5a18c7fb9a5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3f64381-af27-4bc9-81c0-3cb258456522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03681B-F5C6-4F1D-9A86-4B155B2D4C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c82cca38-21c0-4085-b597-6714eaf117dc"/>
    <ds:schemaRef ds:uri="11dbbd15-56a6-4a36-99c3-e06f7c17a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6384C7-3898-4AE4-B573-1C0B5C4C18B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3F96678-7DE0-4C77-80BD-A5B2602D0B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</dc:creator>
  <cp:lastModifiedBy>Annett Zebrowski</cp:lastModifiedBy>
  <cp:revision>66</cp:revision>
  <dcterms:created xsi:type="dcterms:W3CDTF">2016-09-28T14:04:57Z</dcterms:created>
  <dcterms:modified xsi:type="dcterms:W3CDTF">2023-11-01T08:09:34Z</dcterms:modified>
</cp:coreProperties>
</file>